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860"/>
    <a:srgbClr val="000099"/>
    <a:srgbClr val="640000"/>
    <a:srgbClr val="BB8C37"/>
    <a:srgbClr val="D79D1B"/>
    <a:srgbClr val="CC9900"/>
    <a:srgbClr val="FF3399"/>
    <a:srgbClr val="FF660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760" autoAdjust="0"/>
    <p:restoredTop sz="96224" autoAdjust="0"/>
  </p:normalViewPr>
  <p:slideViewPr>
    <p:cSldViewPr snapToGrid="0">
      <p:cViewPr>
        <p:scale>
          <a:sx n="66" d="100"/>
          <a:sy n="66" d="100"/>
        </p:scale>
        <p:origin x="353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F92BDA-481C-4606-59A3-6B816E5C2156}"/>
              </a:ext>
            </a:extLst>
          </p:cNvPr>
          <p:cNvSpPr txBox="1"/>
          <p:nvPr userDrawn="1"/>
        </p:nvSpPr>
        <p:spPr>
          <a:xfrm>
            <a:off x="1734737" y="5028325"/>
            <a:ext cx="4196080" cy="29289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Corbel" panose="020B0503020204020204" pitchFamily="34" charset="0"/>
              </a:rPr>
              <a:t>ПОБЕДИТЕЛЯ ШКОЛЬНОГО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247980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AB2890-66FB-2901-0169-8C0AEE9E8DF2}"/>
              </a:ext>
            </a:extLst>
          </p:cNvPr>
          <p:cNvSpPr txBox="1"/>
          <p:nvPr userDrawn="1"/>
        </p:nvSpPr>
        <p:spPr>
          <a:xfrm>
            <a:off x="1734737" y="5028325"/>
            <a:ext cx="4196080" cy="29289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Corbel" panose="020B0503020204020204" pitchFamily="34" charset="0"/>
              </a:rPr>
              <a:t>ПРИЗЕРА ШКОЛЬНОГО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398084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5AB886-B8F1-4228-F9E7-874654DE84D2}"/>
              </a:ext>
            </a:extLst>
          </p:cNvPr>
          <p:cNvSpPr txBox="1"/>
          <p:nvPr userDrawn="1"/>
        </p:nvSpPr>
        <p:spPr>
          <a:xfrm>
            <a:off x="1734737" y="5028325"/>
            <a:ext cx="4196080" cy="29289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rPr>
              <a:t>УЧАСТНИКА ШКОЛЬНОГО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143437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F7901B-071A-120E-8F65-213D03F2DE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55" b="53744"/>
          <a:stretch/>
        </p:blipFill>
        <p:spPr>
          <a:xfrm rot="10800000">
            <a:off x="-2" y="0"/>
            <a:ext cx="5669232" cy="1712686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231BAC0F-5259-50CD-564E-2B325D974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6" b="-3468"/>
          <a:stretch/>
        </p:blipFill>
        <p:spPr>
          <a:xfrm rot="10800000" flipH="1">
            <a:off x="0" y="6822951"/>
            <a:ext cx="7559675" cy="38688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D34B56F-3D0D-0C48-B4AF-EAB6FC10F5EE}"/>
              </a:ext>
            </a:extLst>
          </p:cNvPr>
          <p:cNvSpPr txBox="1"/>
          <p:nvPr userDrawn="1"/>
        </p:nvSpPr>
        <p:spPr>
          <a:xfrm>
            <a:off x="581201" y="3586543"/>
            <a:ext cx="6418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0" dirty="0">
                <a:gradFill>
                  <a:gsLst>
                    <a:gs pos="25000">
                      <a:schemeClr val="bg1">
                        <a:lumMod val="65000"/>
                      </a:schemeClr>
                    </a:gs>
                    <a:gs pos="53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3600000" scaled="0"/>
                </a:gradFill>
                <a:latin typeface="Phenomena ExtraBold" panose="00000900000000000000" pitchFamily="50" charset="-52"/>
                <a:cs typeface="Calibri Light" panose="020F0302020204030204" pitchFamily="34" charset="0"/>
              </a:rPr>
              <a:t>ДИПЛОМ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C860DC-BDA4-1E83-0E09-C5256540E5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231" t="21267" r="26411" b="27499"/>
          <a:stretch/>
        </p:blipFill>
        <p:spPr>
          <a:xfrm>
            <a:off x="1964484" y="768048"/>
            <a:ext cx="3934872" cy="302682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207D1B-CE9B-56E8-D743-326F60C2E9C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50" y="9430774"/>
            <a:ext cx="1418593" cy="7979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628171-8873-9F65-4643-A485266A3467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879599" y="3947707"/>
            <a:ext cx="3835401" cy="11416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A6C084-BCA1-3662-77DF-6E4F6E1EDAD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879599" y="3941357"/>
            <a:ext cx="3835401" cy="114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1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0C0B2C-A82B-CFB2-5D65-6B1E87DA277F}"/>
              </a:ext>
            </a:extLst>
          </p:cNvPr>
          <p:cNvSpPr txBox="1"/>
          <p:nvPr/>
        </p:nvSpPr>
        <p:spPr>
          <a:xfrm>
            <a:off x="701676" y="7262887"/>
            <a:ext cx="221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 подписанта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3C8DB4-CAAF-8E1F-0A7C-4CC52F32B87E}"/>
              </a:ext>
            </a:extLst>
          </p:cNvPr>
          <p:cNvSpPr txBox="1"/>
          <p:nvPr/>
        </p:nvSpPr>
        <p:spPr>
          <a:xfrm>
            <a:off x="5438139" y="7262887"/>
            <a:ext cx="141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И.О. Фамилия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63E567-759B-5015-B09C-E9D744CED65E}"/>
              </a:ext>
            </a:extLst>
          </p:cNvPr>
          <p:cNvSpPr txBox="1"/>
          <p:nvPr/>
        </p:nvSpPr>
        <p:spPr>
          <a:xfrm>
            <a:off x="701675" y="5555401"/>
            <a:ext cx="61563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Фамилия</a:t>
            </a:r>
          </a:p>
          <a:p>
            <a:pPr algn="ctr"/>
            <a:r>
              <a:rPr lang="ru-RU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Класс, школа</a:t>
            </a:r>
          </a:p>
        </p:txBody>
      </p:sp>
    </p:spTree>
    <p:extLst>
      <p:ext uri="{BB962C8B-B14F-4D97-AF65-F5344CB8AC3E}">
        <p14:creationId xmlns:p14="http://schemas.microsoft.com/office/powerpoint/2010/main" val="133633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2E33AD-2C2F-F703-86D2-35DF6D494A80}"/>
              </a:ext>
            </a:extLst>
          </p:cNvPr>
          <p:cNvSpPr txBox="1"/>
          <p:nvPr/>
        </p:nvSpPr>
        <p:spPr>
          <a:xfrm>
            <a:off x="701676" y="7262887"/>
            <a:ext cx="221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 подписанта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A99CE2-F1E9-A9D9-B6E9-BF801505CDFF}"/>
              </a:ext>
            </a:extLst>
          </p:cNvPr>
          <p:cNvSpPr txBox="1"/>
          <p:nvPr/>
        </p:nvSpPr>
        <p:spPr>
          <a:xfrm>
            <a:off x="5438139" y="7262887"/>
            <a:ext cx="141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И.О. Фамилия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EF51F8-0BB5-4328-4640-155135D35FC7}"/>
              </a:ext>
            </a:extLst>
          </p:cNvPr>
          <p:cNvSpPr txBox="1"/>
          <p:nvPr/>
        </p:nvSpPr>
        <p:spPr>
          <a:xfrm>
            <a:off x="701675" y="5555401"/>
            <a:ext cx="61563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Фамилия</a:t>
            </a:r>
          </a:p>
          <a:p>
            <a:pPr algn="ctr"/>
            <a:r>
              <a:rPr lang="ru-RU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Класс, школа</a:t>
            </a:r>
          </a:p>
        </p:txBody>
      </p:sp>
    </p:spTree>
    <p:extLst>
      <p:ext uri="{BB962C8B-B14F-4D97-AF65-F5344CB8AC3E}">
        <p14:creationId xmlns:p14="http://schemas.microsoft.com/office/powerpoint/2010/main" val="4057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6DF639-3346-FBFC-9643-0DDF195147C8}"/>
              </a:ext>
            </a:extLst>
          </p:cNvPr>
          <p:cNvSpPr txBox="1"/>
          <p:nvPr/>
        </p:nvSpPr>
        <p:spPr>
          <a:xfrm>
            <a:off x="701676" y="7262887"/>
            <a:ext cx="2218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 подписанта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F836FD-41C4-5758-3B88-ED0F45209039}"/>
              </a:ext>
            </a:extLst>
          </p:cNvPr>
          <p:cNvSpPr txBox="1"/>
          <p:nvPr/>
        </p:nvSpPr>
        <p:spPr>
          <a:xfrm>
            <a:off x="5438139" y="7262887"/>
            <a:ext cx="1419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И.О. Фамилия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4E4EFC-04C5-DBE4-D4BC-37168AD2860C}"/>
              </a:ext>
            </a:extLst>
          </p:cNvPr>
          <p:cNvSpPr txBox="1"/>
          <p:nvPr/>
        </p:nvSpPr>
        <p:spPr>
          <a:xfrm>
            <a:off x="701675" y="5555401"/>
            <a:ext cx="61563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Фамилия</a:t>
            </a:r>
          </a:p>
          <a:p>
            <a:pPr algn="ctr"/>
            <a:r>
              <a:rPr lang="ru-RU" dirty="0">
                <a:solidFill>
                  <a:srgbClr val="182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Класс, школа</a:t>
            </a:r>
          </a:p>
        </p:txBody>
      </p:sp>
    </p:spTree>
    <p:extLst>
      <p:ext uri="{BB962C8B-B14F-4D97-AF65-F5344CB8AC3E}">
        <p14:creationId xmlns:p14="http://schemas.microsoft.com/office/powerpoint/2010/main" val="3334711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</TotalTime>
  <Words>36</Words>
  <Application>Microsoft Office PowerPoint</Application>
  <PresentationFormat>Произвольный</PresentationFormat>
  <Paragraphs>12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Corbel</vt:lpstr>
      <vt:lpstr>Phenomena ExtraBold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скирда</dc:creator>
  <cp:lastModifiedBy>николай скирда</cp:lastModifiedBy>
  <cp:revision>32</cp:revision>
  <dcterms:created xsi:type="dcterms:W3CDTF">2022-05-13T12:01:40Z</dcterms:created>
  <dcterms:modified xsi:type="dcterms:W3CDTF">2024-08-13T08:25:43Z</dcterms:modified>
</cp:coreProperties>
</file>